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64" r:id="rId5"/>
    <p:sldId id="269" r:id="rId6"/>
    <p:sldId id="259" r:id="rId7"/>
    <p:sldId id="268" r:id="rId8"/>
    <p:sldId id="260" r:id="rId9"/>
    <p:sldId id="261" r:id="rId10"/>
    <p:sldId id="262" r:id="rId11"/>
    <p:sldId id="263" r:id="rId12"/>
    <p:sldId id="266" r:id="rId13"/>
    <p:sldId id="270" r:id="rId14"/>
    <p:sldId id="271" r:id="rId15"/>
    <p:sldId id="274" r:id="rId16"/>
    <p:sldId id="272" r:id="rId17"/>
    <p:sldId id="273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4" autoAdjust="0"/>
    <p:restoredTop sz="94615" autoAdjust="0"/>
  </p:normalViewPr>
  <p:slideViewPr>
    <p:cSldViewPr>
      <p:cViewPr varScale="1">
        <p:scale>
          <a:sx n="74" d="100"/>
          <a:sy n="74" d="100"/>
        </p:scale>
        <p:origin x="-12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46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396064-C86F-422C-83D5-608E0AC97DCA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C6BDF-B6D7-484C-9A16-8CF487FDDD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82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11CD-E7B7-4F91-ACFD-967E7CED85D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6DB-438C-41E0-BD64-4DDA3FC3A13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11CD-E7B7-4F91-ACFD-967E7CED85D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6DB-438C-41E0-BD64-4DDA3FC3A1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11CD-E7B7-4F91-ACFD-967E7CED85D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6DB-438C-41E0-BD64-4DDA3FC3A1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11CD-E7B7-4F91-ACFD-967E7CED85D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6DB-438C-41E0-BD64-4DDA3FC3A13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11CD-E7B7-4F91-ACFD-967E7CED85D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6DB-438C-41E0-BD64-4DDA3FC3A1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11CD-E7B7-4F91-ACFD-967E7CED85D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6DB-438C-41E0-BD64-4DDA3FC3A13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11CD-E7B7-4F91-ACFD-967E7CED85D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6DB-438C-41E0-BD64-4DDA3FC3A13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11CD-E7B7-4F91-ACFD-967E7CED85D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6DB-438C-41E0-BD64-4DDA3FC3A1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11CD-E7B7-4F91-ACFD-967E7CED85D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6DB-438C-41E0-BD64-4DDA3FC3A1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11CD-E7B7-4F91-ACFD-967E7CED85D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6DB-438C-41E0-BD64-4DDA3FC3A13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411CD-E7B7-4F91-ACFD-967E7CED85D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826DB-438C-41E0-BD64-4DDA3FC3A13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2411CD-E7B7-4F91-ACFD-967E7CED85D2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D3826DB-438C-41E0-BD64-4DDA3FC3A13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196752"/>
            <a:ext cx="8640960" cy="4824536"/>
          </a:xfrm>
        </p:spPr>
        <p:txBody>
          <a:bodyPr/>
          <a:lstStyle/>
          <a:p>
            <a:pPr marL="182880" indent="0">
              <a:buNone/>
            </a:pP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Тарбиялык</a:t>
            </a:r>
            <a:r>
              <a:rPr lang="ru-RU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саатка</a:t>
            </a:r>
            <a:r>
              <a:rPr lang="ru-RU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кош </a:t>
            </a:r>
            <a:r>
              <a:rPr lang="ru-RU" sz="7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кели</a:t>
            </a:r>
            <a:r>
              <a:rPr lang="ky-KG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ңиздер!</a:t>
            </a:r>
            <a:endParaRPr lang="ru-RU" sz="7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69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0546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347353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488832" cy="1008112"/>
          </a:xfrm>
        </p:spPr>
        <p:txBody>
          <a:bodyPr/>
          <a:lstStyle/>
          <a:p>
            <a:pPr marL="0" indent="0">
              <a:buNone/>
            </a:pPr>
            <a:r>
              <a:rPr lang="ky-KG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 калпактын түрлөрү</a:t>
            </a:r>
            <a:endParaRPr lang="ru-RU" sz="5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8352927" cy="5256584"/>
          </a:xfrm>
        </p:spPr>
      </p:pic>
    </p:spTree>
    <p:extLst>
      <p:ext uri="{BB962C8B-B14F-4D97-AF65-F5344CB8AC3E}">
        <p14:creationId xmlns:p14="http://schemas.microsoft.com/office/powerpoint/2010/main" val="301449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95936" cy="357301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0"/>
            <a:ext cx="4536504" cy="35730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429000"/>
            <a:ext cx="892899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8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384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08912" cy="1150064"/>
          </a:xfrm>
        </p:spPr>
        <p:txBody>
          <a:bodyPr/>
          <a:lstStyle/>
          <a:p>
            <a:pPr marL="0" indent="0" algn="l">
              <a:buNone/>
            </a:pPr>
            <a:r>
              <a:rPr lang="ky-KG" sz="7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Топто иштөө</a:t>
            </a:r>
            <a:endParaRPr lang="ru-RU" sz="7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28800"/>
            <a:ext cx="8208912" cy="4896543"/>
          </a:xfrm>
        </p:spPr>
      </p:pic>
    </p:spTree>
    <p:extLst>
      <p:ext uri="{BB962C8B-B14F-4D97-AF65-F5344CB8AC3E}">
        <p14:creationId xmlns:p14="http://schemas.microsoft.com/office/powerpoint/2010/main" val="38516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512511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Ак калпак Махабат Табигат Нарынгазиевалар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7069" y="-27384"/>
            <a:ext cx="9169390" cy="7389440"/>
          </a:xfrm>
        </p:spPr>
      </p:pic>
    </p:spTree>
    <p:extLst>
      <p:ext uri="{BB962C8B-B14F-4D97-AF65-F5344CB8AC3E}">
        <p14:creationId xmlns:p14="http://schemas.microsoft.com/office/powerpoint/2010/main" val="152955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08912" cy="1143000"/>
          </a:xfrm>
        </p:spPr>
        <p:txBody>
          <a:bodyPr/>
          <a:lstStyle/>
          <a:p>
            <a:pPr marL="0" indent="0">
              <a:buNone/>
            </a:pPr>
            <a:r>
              <a:rPr lang="ky-KG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Кошумча маалымат</a:t>
            </a:r>
            <a:endParaRPr lang="ru-RU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228"/>
            <a:ext cx="3491879" cy="23988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40768"/>
            <a:ext cx="3635896" cy="223224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717032"/>
            <a:ext cx="6048672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848872" cy="1296144"/>
          </a:xfrm>
        </p:spPr>
        <p:txBody>
          <a:bodyPr/>
          <a:lstStyle/>
          <a:p>
            <a:pPr marL="0" indent="0">
              <a:buNone/>
            </a:pPr>
            <a:r>
              <a:rPr lang="ky-KG" sz="4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Бышыктоо,жыйынтыктоо</a:t>
            </a:r>
            <a:endParaRPr lang="ru-RU" sz="16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7848872" cy="4968551"/>
          </a:xfrm>
        </p:spPr>
      </p:pic>
    </p:spTree>
    <p:extLst>
      <p:ext uri="{BB962C8B-B14F-4D97-AF65-F5344CB8AC3E}">
        <p14:creationId xmlns:p14="http://schemas.microsoft.com/office/powerpoint/2010/main" val="46784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704856" cy="5832648"/>
          </a:xfrm>
          <a:noFill/>
        </p:spPr>
        <p:txBody>
          <a:bodyPr/>
          <a:lstStyle/>
          <a:p>
            <a:pPr marL="0" indent="0" algn="l">
              <a:buNone/>
            </a:pPr>
            <a:r>
              <a:rPr lang="ky-KG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Үйгө </a:t>
            </a:r>
            <a:r>
              <a:rPr lang="ky-KG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тапшырма</a:t>
            </a:r>
            <a:br>
              <a:rPr lang="ky-KG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y-KG" sz="6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y-KG" sz="6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y-KG" sz="6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y-KG" sz="6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 </a:t>
            </a:r>
            <a:r>
              <a:rPr lang="ky-KG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калпактын түрлөрүнөн </a:t>
            </a:r>
            <a:r>
              <a:rPr lang="ky-KG" sz="6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жасап  </a:t>
            </a:r>
            <a:br>
              <a:rPr lang="ky-KG" sz="6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y-KG" sz="66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66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келүү</a:t>
            </a:r>
            <a:endParaRPr lang="ru-RU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943" cy="6552728"/>
          </a:xfrm>
        </p:spPr>
        <p:txBody>
          <a:bodyPr/>
          <a:lstStyle/>
          <a:p>
            <a:pPr marL="0" indent="0" algn="l">
              <a:buNone/>
            </a:pPr>
            <a:r>
              <a:rPr lang="ky-KG" dirty="0" smtClean="0"/>
              <a:t>      </a:t>
            </a:r>
            <a:r>
              <a:rPr lang="ky-KG" sz="4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Бүгүн сабакта:</a:t>
            </a:r>
            <a:r>
              <a:rPr lang="ky-KG" sz="4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y-KG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y-KG" sz="4400" dirty="0" smtClean="0">
                <a:latin typeface="Times New Roman" pitchFamily="18" charset="0"/>
                <a:cs typeface="Times New Roman" pitchFamily="18" charset="0"/>
              </a:rPr>
              <a:t>Уюштуруу</a:t>
            </a:r>
            <a:br>
              <a:rPr lang="ky-KG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y-KG" sz="4400" dirty="0" smtClean="0">
                <a:latin typeface="Times New Roman" pitchFamily="18" charset="0"/>
                <a:cs typeface="Times New Roman" pitchFamily="18" charset="0"/>
              </a:rPr>
              <a:t>Өтүлгөн материалды кайталоо,үй тапшырма</a:t>
            </a:r>
            <a:br>
              <a:rPr lang="ky-KG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y-KG" sz="4400" dirty="0" smtClean="0">
                <a:latin typeface="Times New Roman" pitchFamily="18" charset="0"/>
                <a:cs typeface="Times New Roman" pitchFamily="18" charset="0"/>
              </a:rPr>
              <a:t>Шыктандыруу</a:t>
            </a:r>
            <a:br>
              <a:rPr lang="ky-KG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y-KG" sz="4400" dirty="0" smtClean="0">
                <a:latin typeface="Times New Roman" pitchFamily="18" charset="0"/>
                <a:cs typeface="Times New Roman" pitchFamily="18" charset="0"/>
              </a:rPr>
              <a:t>Жаңы тема</a:t>
            </a:r>
            <a:br>
              <a:rPr lang="ky-KG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y-KG" sz="4400" dirty="0" smtClean="0">
                <a:latin typeface="Times New Roman" pitchFamily="18" charset="0"/>
                <a:cs typeface="Times New Roman" pitchFamily="18" charset="0"/>
              </a:rPr>
              <a:t>Сабактын максаты</a:t>
            </a:r>
            <a:br>
              <a:rPr lang="ky-KG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y-KG" sz="4400" dirty="0" smtClean="0">
                <a:latin typeface="Times New Roman" pitchFamily="18" charset="0"/>
                <a:cs typeface="Times New Roman" pitchFamily="18" charset="0"/>
              </a:rPr>
              <a:t>Интерактивдүү тапшырмалар</a:t>
            </a:r>
            <a:br>
              <a:rPr lang="ky-KG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y-KG" sz="4400" dirty="0" smtClean="0">
                <a:latin typeface="Times New Roman" pitchFamily="18" charset="0"/>
                <a:cs typeface="Times New Roman" pitchFamily="18" charset="0"/>
              </a:rPr>
              <a:t>Жыйынтыктоо,баалоо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968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5616624"/>
          </a:xfrm>
        </p:spPr>
        <p:txBody>
          <a:bodyPr/>
          <a:lstStyle/>
          <a:p>
            <a:pPr marL="0" indent="0" algn="l">
              <a:buNone/>
            </a:pPr>
            <a:r>
              <a:rPr lang="ky-KG" sz="6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y-KG" sz="6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y-KG" sz="6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ky-KG" sz="6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y-KG" sz="6600" dirty="0" smtClean="0">
                <a:latin typeface="Times New Roman" pitchFamily="18" charset="0"/>
                <a:cs typeface="Times New Roman" pitchFamily="18" charset="0"/>
              </a:rPr>
              <a:t>Катышканыңыздарга </a:t>
            </a:r>
            <a:br>
              <a:rPr lang="ky-KG" sz="6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ky-KG" sz="6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y-KG" sz="6600" dirty="0" smtClean="0">
                <a:latin typeface="Times New Roman" pitchFamily="18" charset="0"/>
                <a:cs typeface="Times New Roman" pitchFamily="18" charset="0"/>
              </a:rPr>
              <a:t>      чоң рахмат!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88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034" y="0"/>
            <a:ext cx="9362034" cy="6858000"/>
          </a:xfrm>
        </p:spPr>
      </p:pic>
    </p:spTree>
    <p:extLst>
      <p:ext uri="{BB962C8B-B14F-4D97-AF65-F5344CB8AC3E}">
        <p14:creationId xmlns:p14="http://schemas.microsoft.com/office/powerpoint/2010/main" val="25917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5414" cy="6858000"/>
          </a:xfrm>
        </p:spPr>
      </p:pic>
    </p:spTree>
    <p:extLst>
      <p:ext uri="{BB962C8B-B14F-4D97-AF65-F5344CB8AC3E}">
        <p14:creationId xmlns:p14="http://schemas.microsoft.com/office/powerpoint/2010/main" val="185953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496944" cy="954360"/>
          </a:xfrm>
        </p:spPr>
        <p:txBody>
          <a:bodyPr/>
          <a:lstStyle/>
          <a:p>
            <a:pPr marL="0" indent="0">
              <a:buNone/>
            </a:pPr>
            <a:r>
              <a:rPr lang="ky-KG" sz="6600" dirty="0" smtClean="0">
                <a:latin typeface="Times New Roman" pitchFamily="18" charset="0"/>
                <a:cs typeface="Times New Roman" pitchFamily="18" charset="0"/>
              </a:rPr>
              <a:t>Улут жүзү Ак калпак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7776863" cy="5472608"/>
          </a:xfrm>
        </p:spPr>
      </p:pic>
    </p:spTree>
    <p:extLst>
      <p:ext uri="{BB962C8B-B14F-4D97-AF65-F5344CB8AC3E}">
        <p14:creationId xmlns:p14="http://schemas.microsoft.com/office/powerpoint/2010/main" val="165731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3408"/>
            <a:ext cx="9144000" cy="7101407"/>
          </a:xfrm>
        </p:spPr>
      </p:pic>
    </p:spTree>
    <p:extLst>
      <p:ext uri="{BB962C8B-B14F-4D97-AF65-F5344CB8AC3E}">
        <p14:creationId xmlns:p14="http://schemas.microsoft.com/office/powerpoint/2010/main" val="1712173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12969" cy="6192688"/>
          </a:xfrm>
        </p:spPr>
        <p:txBody>
          <a:bodyPr/>
          <a:lstStyle/>
          <a:p>
            <a:pPr marL="0" indent="0" algn="l">
              <a:buNone/>
            </a:pPr>
            <a:r>
              <a:rPr lang="ky-KG" dirty="0" smtClean="0"/>
              <a:t>      </a:t>
            </a:r>
            <a:r>
              <a:rPr lang="ky-KG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Сабактын максаты:</a:t>
            </a:r>
            <a:r>
              <a:rPr lang="ky-KG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ky-KG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y-KG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*Улуттун жүзү болгон ак калпак менен таанышат жана анын</a:t>
            </a:r>
            <a:br>
              <a:rPr lang="ky-KG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y-KG" sz="5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өңү-түсүнө карап айырмалай билүүгө калыптанышат. </a:t>
            </a:r>
            <a:endParaRPr lang="ru-RU" sz="5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76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1255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  <p:extLst>
      <p:ext uri="{BB962C8B-B14F-4D97-AF65-F5344CB8AC3E}">
        <p14:creationId xmlns:p14="http://schemas.microsoft.com/office/powerpoint/2010/main" val="239914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254</TotalTime>
  <Words>26</Words>
  <Application>Microsoft Office PowerPoint</Application>
  <PresentationFormat>Экран (4:3)</PresentationFormat>
  <Paragraphs>10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 Тарбиялык саатка   кош келиңиздер!</vt:lpstr>
      <vt:lpstr>      Бүгүн сабакта: Уюштуруу Өтүлгөн материалды кайталоо,үй тапшырма Шыктандыруу Жаңы тема Сабактын максаты Интерактивдүү тапшырмалар Жыйынтыктоо,баалоо</vt:lpstr>
      <vt:lpstr>Презентация PowerPoint</vt:lpstr>
      <vt:lpstr>Презентация PowerPoint</vt:lpstr>
      <vt:lpstr>Улут жүзү Ак калпак</vt:lpstr>
      <vt:lpstr>Презентация PowerPoint</vt:lpstr>
      <vt:lpstr>      Сабактын максаты: *Улуттун жүзү болгон ак калпак менен таанышат жана анын өңү-түсүнө карап айырмалай билүүгө калыптанышат. </vt:lpstr>
      <vt:lpstr>Презентация PowerPoint</vt:lpstr>
      <vt:lpstr>Презентация PowerPoint</vt:lpstr>
      <vt:lpstr>Презентация PowerPoint</vt:lpstr>
      <vt:lpstr>Презентация PowerPoint</vt:lpstr>
      <vt:lpstr>Ак калпактын түрлөрү</vt:lpstr>
      <vt:lpstr>Презентация PowerPoint</vt:lpstr>
      <vt:lpstr>Презентация PowerPoint</vt:lpstr>
      <vt:lpstr>   Топто иштөө</vt:lpstr>
      <vt:lpstr>Презентация PowerPoint</vt:lpstr>
      <vt:lpstr>Кошумча маалымат</vt:lpstr>
      <vt:lpstr>Бышыктоо,жыйынтыктоо</vt:lpstr>
      <vt:lpstr>Үйгө тапшырма     Ак калпактын түрлөрүнөн жасап            келүү</vt:lpstr>
      <vt:lpstr>  Катышканыңыздарга         чоң рахмат!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Тарбиялык саатка   кош келиңиздер!</dc:title>
  <dc:creator>Пользователь</dc:creator>
  <cp:lastModifiedBy>Пользователь</cp:lastModifiedBy>
  <cp:revision>15</cp:revision>
  <dcterms:created xsi:type="dcterms:W3CDTF">2019-03-04T12:20:50Z</dcterms:created>
  <dcterms:modified xsi:type="dcterms:W3CDTF">2019-03-05T04:05:51Z</dcterms:modified>
</cp:coreProperties>
</file>