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8858312" cy="6500858"/>
          </a:xfrm>
          <a:prstGeom prst="roundRect">
            <a:avLst/>
          </a:prstGeom>
          <a:solidFill>
            <a:schemeClr val="bg1">
              <a:alpha val="7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0CD4-5298-4656-91C7-51C757DCB254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75B9-DC04-420D-A2E0-47C1C62D9C29}" type="slidenum">
              <a:rPr lang="ru-RU" smtClean="0"/>
              <a:t>‹#›</a:t>
            </a:fld>
            <a:endParaRPr lang="ru-RU"/>
          </a:p>
        </p:txBody>
      </p:sp>
      <p:pic>
        <p:nvPicPr>
          <p:cNvPr id="13314" name="Picture 2" descr="http://img-fotki.yandex.ru/get/5807/valenta-mog.1c8/0_7a8b3_fffe38c_ori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86322"/>
            <a:ext cx="2300865" cy="2071678"/>
          </a:xfrm>
          <a:prstGeom prst="rect">
            <a:avLst/>
          </a:prstGeom>
          <a:noFill/>
        </p:spPr>
      </p:pic>
      <p:pic>
        <p:nvPicPr>
          <p:cNvPr id="9" name="Picture 2" descr="http://img-fotki.yandex.ru/get/5807/valenta-mog.1c8/0_7a8b3_fffe38c_ori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6843135" y="0"/>
            <a:ext cx="2300865" cy="2071678"/>
          </a:xfrm>
          <a:prstGeom prst="rect">
            <a:avLst/>
          </a:prstGeom>
          <a:noFill/>
        </p:spPr>
      </p:pic>
      <p:pic>
        <p:nvPicPr>
          <p:cNvPr id="10" name="Picture 2" descr="http://img-fotki.yandex.ru/get/5807/valenta-mog.1c8/0_7a8b3_fffe38c_ori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5400000">
            <a:off x="-114594" y="114592"/>
            <a:ext cx="2300865" cy="2071678"/>
          </a:xfrm>
          <a:prstGeom prst="rect">
            <a:avLst/>
          </a:prstGeom>
          <a:noFill/>
        </p:spPr>
      </p:pic>
      <p:pic>
        <p:nvPicPr>
          <p:cNvPr id="11" name="Picture 2" descr="http://img-fotki.yandex.ru/get/5807/valenta-mog.1c8/0_7a8b3_fffe38c_ori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6957729" y="4671728"/>
            <a:ext cx="2300865" cy="207167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«Учим детей общению. </a:t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коммуникативных способностей»</a:t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(презентация)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Шкумат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Е.В.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Школа-гимназия 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48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3В класс</a:t>
            </a:r>
          </a:p>
          <a:p>
            <a:r>
              <a:rPr lang="ru-RU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2024 год.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Итоги теста-игры:</a:t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7-8 баллов. Вы живете с ребенком душа в душу. Он искренне любит и уважает Вас. Ваши отношения способствуют становлению его личности.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9-10 баллов. Вы непоследовательны в общении с ребенком. Он уважает Вас, хотя и не всегда с Вами откровенен. Его развитие подвержено влиянию случайных обстоятельств.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215238" cy="551181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11-12 баллов. Вам необходимо быть к ребенку повнимательнее. Вы пользуетесь у него авторитетом, но, согласитесь, авторитет не заменит любви. Развитие Вашего ребенка зависит от случая в большей степени, чем от Вас.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13-14 баллов. Вы и сами чувствуете, что идете по неверному пути. Между Вами и ребенком существует недоверие. Пока не поздно, постарайтесь уделять ему больше внимания, прислушайтесь к его словам.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Итоги практической работы с родителями.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Помочь ребенку преодолеть застенчивость, сформировать у него желание общаться – общая задача педагогов и родителей. Эта задача разрешима, но делать это надо, пока ребенок еще маленький.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Следует подумать и выработать определенный стиль поведения с застенчивыми детьми.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Принятие решения родительского собрания.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Рекомендации родителям «Учим детей общению (развитие коммуникативных способностей)»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1.Расширяйте кругозор знакомств своего ребенка, чаще приглашайте к себе друзей, берите малыша в гости к знакомым людям, расширяйте маршруты прогулок, учите ребенка спокойно относиться к новым местам.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Не стоит постоянно беспокоиться за ребенка, стремиться полностью оберегать его от всевозможных опасностей, в основном придуманных Вами; не старайтесь сами сделать все за ребенка, предупредить любые затруднения. Дайте ему определенную меру свободы и открытых действий.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 Постоянно укрепляйте у ребенка уверенность в себе, в собственных силах.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286676" cy="5654692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 Привлекайте ребенка к выполнению различных поручений, связанных с общением, создавайте ситуации, в которых застенчивому ребенку пришлось бы вступать в контакт с «чужими» взрослыми. Например, в ситуации «вынужденного» общения на приеме у врача, в детской библиотеке и т.д.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 Важно найти для застенчивого ребенка какое-то дело, в котором он найдет себя и добьется успеха. Главное, чтобы ребенок хоть в чем-то был победителем.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5786478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Заключение.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Несмотря на то, что из застенчивости можно «вырасти», все же не стоит надеяться и пассивно ждать. И избавляется от застенчивости по мере взросления далеко не каждый. Но даже если позитивные изменения произошли, в памяти этих людей остается неприятный осадок от былых неудач, острых переживаний. Поэтому необходимо приступить к этой работе как можно раньше.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/>
              <a:t>Успехов Вам!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Показать родителем роль полноценного общения детей в развитии личности.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рекомендации родителям по выработке стиля поведения с застенчивыми детьми.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родителей с методами и приемами развития коммуникативных способностей детей.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уровень развития коммуникативных способностей учащихся 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собрания: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Организационный момент.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Вступительное слово классного руководителя.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 родители хотят, чтобы его ребенок был улыбающимся, счастливым, умел общаться с окружающими. Но не всегда это получается. Задача взрослых – помочь ребенку во взаимоотношениях со сверстниками и взрослыми.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Способность к общению включает в себя:</a:t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Желание вступать в контакт с окружающими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(«Я хочу!»).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Умение организовать общение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(«Я умею!»).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 Знание норм и правил, которым необходимо следовать при общении с окружающими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(«Я знаю!»).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285860"/>
            <a:ext cx="7286676" cy="514353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Всему этому дети учатся в семье, в школе, в общении со взрослыми. Чем раньше мы обратим внимание на эту сторону жизни ребенка, тем меньше проблем у него будет в дальнейшей жизни. Необходимо помочь ребенку наладить отношения с окружающими, чтобы этот факт не стал тормозом на пути развития личности.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 это сделать?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Постараемся обсудить на нашем сегодняшнем собрании.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Сообщение по теме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«Как помочь ребенку преодолеть застенчивость».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Застенчивость как черта личности обусловлена и наследственностью, и средой. Другими словами, застенчивым можно родиться, а можно им стать.</a:t>
            </a:r>
          </a:p>
          <a:p>
            <a:pPr algn="ct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Застенчивость мешает детям радоваться общению со сверстниками, находить друзей и получать их поддержку.</a:t>
            </a:r>
          </a:p>
          <a:p>
            <a:pPr algn="ct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Игры и упражнения, ориентированные на особенности застенчивых детей и проводимые в группе сверстников, могут оказать существенную помощь таким детям. </a:t>
            </a:r>
          </a:p>
          <a:p>
            <a:pPr algn="ct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Тест-игра с родителями «Как Вы общаетесь с детьми?»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- выберите те фразы, которые Вы наиболее часто употребляете  в общении с детьми.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«Сколько раз тебе повторять!»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«Посоветуй мне, пожалуйста…»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 Не знаю, что бы я без тебя делала!..»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 «И в кого ты такой уродился?»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5. «Какие у тебя замечательные друзья!»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6. «Ну, на кого ты похожа!..»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7. «Вот я в твое время…»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8. «Ты моя опора и помощница(к)»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9. «Ну, что за друзья у тебя!»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10. «О чем ты только думаешь?!»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11. «Какая ты у меня умница!»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12. «А как ты считаешь, сынок (доченька)?»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13. «У всех дети как дети. А ты?!»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14. «Какой ты у меня сообразительный(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)!»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lvl="0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- оцените результат выбранных фраз:</a:t>
            </a:r>
            <a:b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2 б.                    8. 1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1б.                    9. 2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3. 1б.                    10. 2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4. 1б.                    11. 1 б.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5. 1б.                    12. 1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6. 2б.                    13. 2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7. 2б.                    14. 1 б.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нютины глазки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Анютины глазки2</Template>
  <TotalTime>51</TotalTime>
  <Words>415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Анютины глазки2</vt:lpstr>
      <vt:lpstr>РОДИТЕЛЬСКОЕ СОБРАНИЕ  «Учим детей общению.  Развитие коммуникативных способностей» (презентация)</vt:lpstr>
      <vt:lpstr>Цели:</vt:lpstr>
      <vt:lpstr>Ход собрания:</vt:lpstr>
      <vt:lpstr>Способность к общению включает в себя:  1. Желание вступать в контакт с окружающими  («Я хочу!»).  2. Умение организовать общение  («Я умею!»).  3. Знание норм и правил, которым необходимо следовать при общении с окружающими  («Я знаю!»). </vt:lpstr>
      <vt:lpstr>Всему этому дети учатся в семье, в школе, в общении со взрослыми. Чем раньше мы обратим внимание на эту сторону жизни ребенка, тем меньше проблем у него будет в дальнейшей жизни. Необходимо помочь ребенку наладить отношения с окружающими, чтобы этот факт не стал тормозом на пути развития личности.  Как это сделать?  Постараемся обсудить на нашем сегодняшнем собрании.   </vt:lpstr>
      <vt:lpstr>III. Сообщение по теме  «Как помочь ребенку преодолеть застенчивость». </vt:lpstr>
      <vt:lpstr>IV. Тест-игра с родителями «Как Вы общаетесь с детьми?»  - выберите те фразы, которые Вы наиболее часто употребляете  в общении с детьми. </vt:lpstr>
      <vt:lpstr>1. «Сколько раз тебе повторять!» 2. «Посоветуй мне, пожалуйста…» 3. Не знаю, что бы я без тебя делала!..» 4. «И в кого ты такой уродился?» 5. «Какие у тебя замечательные друзья!» 6. «Ну, на кого ты похожа!..» 7. «Вот я в твое время…» 8. «Ты моя опора и помощница(к)» 9. «Ну, что за друзья у тебя!» 10. «О чем ты только думаешь?!»  11. «Какая ты у меня умница!»  12. «А как ты считаешь, сынок (доченька)?»  13. «У всех дети как дети. А ты?!»  14. «Какой ты у меня сообразительный(ая)!» </vt:lpstr>
      <vt:lpstr>- оцените результат выбранных фраз:  1. 2 б.                    8. 1 б. 2. 1б.                    9. 2 б.   3. 1б.                    10. 2 б.   4. 1б.                    11. 1 б.    5. 1б.                    12. 1 б.   6. 2б.                    13. 2 б.   7. 2б.                    14. 1 б. </vt:lpstr>
      <vt:lpstr>Итоги теста-игры:  7-8 баллов. Вы живете с ребенком душа в душу. Он искренне любит и уважает Вас. Ваши отношения способствуют становлению его личности.  9-10 баллов. Вы непоследовательны в общении с ребенком. Он уважает Вас, хотя и не всегда с Вами откровенен. Его развитие подвержено влиянию случайных обстоятельств.   </vt:lpstr>
      <vt:lpstr>11-12 баллов. Вам необходимо быть к ребенку повнимательнее. Вы пользуетесь у него авторитетом, но, согласитесь, авторитет не заменит любви. Развитие Вашего ребенка зависит от случая в большей степени, чем от Вас.  13-14 баллов. Вы и сами чувствуете, что идете по неверному пути. Между Вами и ребенком существует недоверие. Пока не поздно, постарайтесь уделять ему больше внимания, прислушайтесь к его словам. </vt:lpstr>
      <vt:lpstr>V. Итоги практической работы с родителями.   Помочь ребенку преодолеть застенчивость, сформировать у него желание общаться – общая задача педагогов и родителей. Эта задача разрешима, но делать это надо, пока ребенок еще маленький. Следует подумать и выработать определенный стиль поведения с застенчивыми детьми. </vt:lpstr>
      <vt:lpstr>VI. Принятие решения родительского собрания.  Рекомендации родителям «Учим детей общению (развитие коммуникативных способностей)»  1.Расширяйте кругозор знакомств своего ребенка, чаще приглашайте к себе друзей, берите малыша в гости к знакомым людям, расширяйте маршруты прогулок, учите ребенка спокойно относиться к новым местам. </vt:lpstr>
      <vt:lpstr>2. Не стоит постоянно беспокоиться за ребенка, стремиться полностью оберегать его от всевозможных опасностей, в основном придуманных Вами; не старайтесь сами сделать все за ребенка, предупредить любые затруднения. Дайте ему определенную меру свободы и открытых действий.  3. Постоянно укрепляйте у ребенка уверенность в себе, в собственных силах. </vt:lpstr>
      <vt:lpstr>4. Привлекайте ребенка к выполнению различных поручений, связанных с общением, создавайте ситуации, в которых застенчивому ребенку пришлось бы вступать в контакт с «чужими» взрослыми. Например, в ситуации «вынужденного» общения на приеме у врача, в детской библиотеке и т.д.  5. Важно найти для застенчивого ребенка какое-то дело, в котором он найдет себя и добьется успеха. Главное, чтобы ребенок хоть в чем-то был победителем. </vt:lpstr>
      <vt:lpstr>VII. Заключение.  Несмотря на то, что из застенчивости можно «вырасти», все же не стоит надеяться и пассивно ждать. И избавляется от застенчивости по мере взросления далеко не каждый. Но даже если позитивные изменения произошли, в памяти этих людей остается неприятный осадок от былых неудач, острых переживаний. Поэтому необходимо приступить к этой работе как можно раньше.   Успехов Вам!   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«Учим детей общению.  Развитие коммуникативных способностей» (презентация)</dc:title>
  <dc:creator>user</dc:creator>
  <cp:lastModifiedBy>Welcome</cp:lastModifiedBy>
  <cp:revision>7</cp:revision>
  <dcterms:created xsi:type="dcterms:W3CDTF">2014-09-24T16:18:41Z</dcterms:created>
  <dcterms:modified xsi:type="dcterms:W3CDTF">2024-03-02T05:22:39Z</dcterms:modified>
</cp:coreProperties>
</file>