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3" r:id="rId3"/>
    <p:sldId id="269" r:id="rId4"/>
    <p:sldId id="268" r:id="rId5"/>
    <p:sldId id="256" r:id="rId6"/>
    <p:sldId id="260" r:id="rId7"/>
    <p:sldId id="258" r:id="rId8"/>
    <p:sldId id="257" r:id="rId9"/>
    <p:sldId id="259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B2F6-BF8D-4BD9-9F2C-DE7AD284BA6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AB828-2DBE-4404-8401-4FF29EBE9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9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99C5-E0B6-4680-BA32-764640A77C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49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31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0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969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24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39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64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40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09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1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61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6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CA5D-FA41-4DCF-9A76-C4710D2344C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BB65-CCAE-4C51-86E0-ED32BFCB5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4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2060848"/>
            <a:ext cx="8458200" cy="2592288"/>
          </a:xfrm>
          <a:effectLst/>
        </p:spPr>
        <p:txBody>
          <a:bodyPr>
            <a:noAutofit/>
          </a:bodyPr>
          <a:lstStyle/>
          <a:p>
            <a:r>
              <a:rPr lang="ru-RU" sz="4000" b="1" i="1" dirty="0" smtClean="0"/>
              <a:t>ЭЛЕКТРИЧЕСТВО – ЭТО ОПАСНО!</a:t>
            </a:r>
            <a:endParaRPr lang="ru-RU" sz="4000" b="1" i="1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71604" y="357166"/>
          <a:ext cx="5871098" cy="714380"/>
        </p:xfrm>
        <a:graphic>
          <a:graphicData uri="http://schemas.openxmlformats.org/presentationml/2006/ole">
            <p:oleObj spid="_x0000_s1026" r:id="rId5" imgW="3745992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874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4263" y="256490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Ребята</a:t>
            </a:r>
            <a:r>
              <a:rPr lang="ru-RU" sz="2800" b="1" i="1" dirty="0">
                <a:solidFill>
                  <a:srgbClr val="C00000"/>
                </a:solidFill>
              </a:rPr>
              <a:t>, будьте осторожны!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Берегите </a:t>
            </a:r>
            <a:r>
              <a:rPr lang="ru-RU" sz="2800" b="1" i="1" dirty="0">
                <a:solidFill>
                  <a:srgbClr val="C00000"/>
                </a:solidFill>
              </a:rPr>
              <a:t>свою жизнь </a:t>
            </a:r>
            <a:r>
              <a:rPr lang="ru-RU" sz="2800" b="1" i="1" dirty="0" smtClean="0">
                <a:solidFill>
                  <a:srgbClr val="C00000"/>
                </a:solidFill>
              </a:rPr>
              <a:t>и </a:t>
            </a:r>
            <a:r>
              <a:rPr lang="ru-RU" sz="2800" b="1" i="1" dirty="0">
                <a:solidFill>
                  <a:srgbClr val="C00000"/>
                </a:solidFill>
              </a:rPr>
              <a:t>жизнь своих </a:t>
            </a:r>
            <a:r>
              <a:rPr lang="ru-RU" sz="2800" b="1" i="1" dirty="0" smtClean="0">
                <a:solidFill>
                  <a:srgbClr val="C00000"/>
                </a:solidFill>
              </a:rPr>
              <a:t>друзей</a:t>
            </a:r>
            <a:r>
              <a:rPr lang="ru-RU" sz="2800" b="1" i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55" y="4365104"/>
            <a:ext cx="1908090" cy="16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71625" y="357188"/>
          <a:ext cx="5870575" cy="714375"/>
        </p:xfrm>
        <a:graphic>
          <a:graphicData uri="http://schemas.openxmlformats.org/presentationml/2006/ole">
            <p:oleObj spid="_x0000_s5122" r:id="rId5" imgW="3745992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71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0912" y="2204864"/>
            <a:ext cx="8458200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71625" y="357188"/>
          <a:ext cx="5870575" cy="714375"/>
        </p:xfrm>
        <a:graphic>
          <a:graphicData uri="http://schemas.openxmlformats.org/presentationml/2006/ole">
            <p:oleObj spid="_x0000_s6146" r:id="rId4" imgW="3745992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80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9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7564" y="184482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Уважаемые ребята!</a:t>
            </a:r>
          </a:p>
          <a:p>
            <a:pPr algn="ctr"/>
            <a:endParaRPr lang="ru-RU" sz="2000" i="1" dirty="0" smtClean="0"/>
          </a:p>
          <a:p>
            <a:pPr algn="just"/>
            <a:r>
              <a:rPr lang="ru-RU" sz="2800" i="1" dirty="0" smtClean="0"/>
              <a:t>Электроэнергия - наш незаменимый помощник. Но для тех, кто не знает или пренебрегает правилами электробезопасности, не умеет обращаться с бытовыми приборами, нарушает правила поведения вблизи </a:t>
            </a:r>
            <a:r>
              <a:rPr lang="ru-RU" sz="2800" i="1" dirty="0" err="1" smtClean="0"/>
              <a:t>энергообъектов</a:t>
            </a:r>
            <a:r>
              <a:rPr lang="ru-RU" sz="2800" i="1" dirty="0" smtClean="0"/>
              <a:t>, электроэнергия таит в себе смертельную опасность!!!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25" y="357188"/>
          <a:ext cx="5870575" cy="714375"/>
        </p:xfrm>
        <a:graphic>
          <a:graphicData uri="http://schemas.openxmlformats.org/presentationml/2006/ole">
            <p:oleObj spid="_x0000_s2050" r:id="rId4" imgW="3745992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720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14822" y="1067988"/>
            <a:ext cx="7272808" cy="576064"/>
          </a:xfrm>
          <a:noFill/>
          <a:effectLst/>
        </p:spPr>
        <p:txBody>
          <a:bodyPr>
            <a:no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есчастные случаи с детьми  </a:t>
            </a:r>
            <a:br>
              <a:rPr lang="ru-RU" sz="2000" dirty="0" smtClean="0"/>
            </a:br>
            <a:r>
              <a:rPr lang="ru-RU" sz="2000" dirty="0" smtClean="0"/>
              <a:t>за период  с 2008 по 2016гг.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8758" y="1772816"/>
            <a:ext cx="8581714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августе 2008 года 6 летняя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Бибигуль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Алмаз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кызы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получила тяжелую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электротравму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Во время игры девочка забежала в распахнутую дверь трансформатора.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7 </a:t>
            </a:r>
            <a:r>
              <a:rPr lang="ru-RU" alt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летний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Казакбаев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Баймырза, из города Каракол, играя в прятки, спрятался в открытой трансформаторной будке. Электрический разряд прошел через висок, прошел через руки и ногу. В результате этого он получил ожог 3-4 степени обеих рук по локоть.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апреле 2009 г. с 15% ожогом кожного покрова 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Ошскую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областную больницу в шоковом состоянии был госпитализирован пятилетний мальчик, который залез в будку трансформаторной подстанции. Во время поражения электрическим током ребенок получил сильнейшие ожоги.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сентября 2009 г.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Асылбек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уулу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1994г.р., с. Жал,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Сокулукский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  получив сильнейший удар током от незакрытого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электротрансформатора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17 лет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лишился обеих рук. Играя, подросток прошёл в открытую ячейку, прикоснулся к токоведущим частям и был поражён электрическим током.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апреля 2011 года 10-летний Сергей Де,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играя на улице, полез в трансформатор за мячиком, схватил провода 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получил сильнейший ожог руки 4 степени.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марта 2013 года  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Ат-Башинском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Айгерим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Дуйшенбиева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попала под напряжение в будке  трансформаторной подстанции и получила ожоги первой степени.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июня 2016 года примерно в 15час. 30 мин. на окраине села Беловодское Лаптева Мария 2005 года рождения, играя со сверстниками с целью поймать голубей, проникла в ТП и смертельно была поражена электрическим током.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00166" y="142852"/>
          <a:ext cx="5870575" cy="714375"/>
        </p:xfrm>
        <a:graphic>
          <a:graphicData uri="http://schemas.openxmlformats.org/presentationml/2006/ole">
            <p:oleObj spid="_x0000_s3074" r:id="rId4" imgW="3745992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29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14"/>
          <a:stretch/>
        </p:blipFill>
        <p:spPr bwMode="auto">
          <a:xfrm>
            <a:off x="5449528" y="2005025"/>
            <a:ext cx="2434840" cy="332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98" y="1628800"/>
            <a:ext cx="3249801" cy="162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08" y="3645024"/>
            <a:ext cx="2395921" cy="212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508104" cy="792088"/>
          </a:xfrm>
          <a:effectLst/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</a:rPr>
              <a:t>Предупреждающие знаки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71625" y="214290"/>
          <a:ext cx="5674877" cy="690561"/>
        </p:xfrm>
        <a:graphic>
          <a:graphicData uri="http://schemas.openxmlformats.org/presentationml/2006/ole">
            <p:oleObj spid="_x0000_s4098" r:id="rId7" imgW="3745992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81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Obmen\СНиТБ\Асель\Материалы для презентации\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07"/>
          <a:stretch/>
        </p:blipFill>
        <p:spPr bwMode="auto">
          <a:xfrm>
            <a:off x="395536" y="627654"/>
            <a:ext cx="8379701" cy="5431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10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er\Obmen\СНиТБ\Асель\Материалы для презентации\plakat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35" b="20901"/>
          <a:stretch/>
        </p:blipFill>
        <p:spPr bwMode="auto">
          <a:xfrm>
            <a:off x="1043608" y="116632"/>
            <a:ext cx="6624736" cy="6592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39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\Obmen\СНиТБ\Асель\Материалы для презентации\plakat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02" b="19646"/>
          <a:stretch/>
        </p:blipFill>
        <p:spPr bwMode="auto">
          <a:xfrm>
            <a:off x="1763688" y="225477"/>
            <a:ext cx="5688632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40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Obmen\СНиТБ\Асель\Материалы для презентации\plakat2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3903" b="19625"/>
          <a:stretch/>
        </p:blipFill>
        <p:spPr bwMode="auto">
          <a:xfrm>
            <a:off x="1547664" y="188640"/>
            <a:ext cx="5904656" cy="6563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06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\Obmen\СНиТБ\Асель\Материалы для презентации\plakat4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46" b="20383"/>
          <a:stretch/>
        </p:blipFill>
        <p:spPr bwMode="auto">
          <a:xfrm>
            <a:off x="1691680" y="116632"/>
            <a:ext cx="5904656" cy="6555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6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102</Words>
  <Application>Microsoft Office PowerPoint</Application>
  <PresentationFormat>Экран (4:3)</PresentationFormat>
  <Paragraphs>17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ЭЛЕКТРИЧЕСТВО – ЭТО ОПАСНО!</vt:lpstr>
      <vt:lpstr>Слайд 2</vt:lpstr>
      <vt:lpstr>Несчастные случаи с детьми   за период  с 2008 по 2016гг. </vt:lpstr>
      <vt:lpstr>Предупреждающие знаки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интеллектуальных   систем учета  по г. Бишкек  и их эффективность</dc:title>
  <dc:creator>Indira</dc:creator>
  <cp:lastModifiedBy>снтб</cp:lastModifiedBy>
  <cp:revision>15</cp:revision>
  <dcterms:created xsi:type="dcterms:W3CDTF">2017-09-20T03:14:41Z</dcterms:created>
  <dcterms:modified xsi:type="dcterms:W3CDTF">2023-04-11T03:35:05Z</dcterms:modified>
</cp:coreProperties>
</file>