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7556500" cy="10699750"/>
  <p:notesSz cx="7556500" cy="106997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6922"/>
            <a:ext cx="6428422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91860"/>
            <a:ext cx="5293995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60942"/>
            <a:ext cx="3289839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60942"/>
            <a:ext cx="3289839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990"/>
            <a:ext cx="6806565" cy="1711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60942"/>
            <a:ext cx="6806565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50768"/>
            <a:ext cx="2420112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50768"/>
            <a:ext cx="173945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50768"/>
            <a:ext cx="173945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Relationship Id="rId3" Type="http://schemas.openxmlformats.org/officeDocument/2006/relationships/image" Target="../media/image7.jpg"/><Relationship Id="rId4" Type="http://schemas.openxmlformats.org/officeDocument/2006/relationships/image" Target="../media/image8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62088" cy="1069543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62088" cy="1069543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62088" cy="1069543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62088" cy="1069543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62088" cy="1069543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112" y="6416039"/>
            <a:ext cx="7424928" cy="4279391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5" y="2612135"/>
            <a:ext cx="7327392" cy="265176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3047"/>
            <a:ext cx="7504176" cy="2529839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4544828" y="5490209"/>
            <a:ext cx="2214245" cy="535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11605" algn="l"/>
              </a:tabLst>
            </a:pPr>
            <a:r>
              <a:rPr dirty="0" sz="3350" spc="40">
                <a:latin typeface="Calibri"/>
                <a:cs typeface="Calibri"/>
              </a:rPr>
              <a:t>ØX#AA</a:t>
            </a:r>
            <a:r>
              <a:rPr dirty="0" sz="3350">
                <a:latin typeface="Calibri"/>
                <a:cs typeface="Calibri"/>
              </a:rPr>
              <a:t>	</a:t>
            </a:r>
            <a:r>
              <a:rPr dirty="0" sz="3350" spc="-100">
                <a:latin typeface="Calibri"/>
                <a:cs typeface="Calibri"/>
              </a:rPr>
              <a:t>№Şg</a:t>
            </a:r>
            <a:endParaRPr sz="33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62088" cy="1069543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62088" cy="1069543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шайни</dc:creator>
  <cp:keywords>DAG0QrVkoyc,BAF2k9YAhag,0</cp:keywords>
  <dc:title>Школьная форма </dc:title>
  <dcterms:created xsi:type="dcterms:W3CDTF">2025-09-29T03:29:16Z</dcterms:created>
  <dcterms:modified xsi:type="dcterms:W3CDTF">2025-09-29T03:29:16Z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2025-09-28T00:00:00Z</vt:filetime>
  </property>
  <property fmtid="{D5CDD505-2E9C-101B-9397-08002B2CF9AE}" pid="3" name="Creator">
    <vt:lpwstr>Canva</vt:lpwstr>
  </property>
  <property fmtid="{D5CDD505-2E9C-101B-9397-08002B2CF9AE}" pid="4" name="Producer">
    <vt:lpwstr>Canva</vt:lpwstr>
  </property>
  <property fmtid="{D5CDD505-2E9C-101B-9397-08002B2CF9AE}" pid="5" name="LastSaved">
    <vt:filetime>2025-09-28T00:00:00Z</vt:filetime>
  </property>
</Properties>
</file>