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CBFB-CE98-4E3C-A26C-6C989C5B0BD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6AB3C53-213F-41C7-838B-15456CF06B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07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CBFB-CE98-4E3C-A26C-6C989C5B0BD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3C53-213F-41C7-838B-15456CF06B26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CBFB-CE98-4E3C-A26C-6C989C5B0BD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3C53-213F-41C7-838B-15456CF06B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5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CBFB-CE98-4E3C-A26C-6C989C5B0BD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3C53-213F-41C7-838B-15456CF06B26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CBFB-CE98-4E3C-A26C-6C989C5B0BD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3C53-213F-41C7-838B-15456CF06B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0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CBFB-CE98-4E3C-A26C-6C989C5B0BD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3C53-213F-41C7-838B-15456CF06B26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32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CBFB-CE98-4E3C-A26C-6C989C5B0BD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3C53-213F-41C7-838B-15456CF06B26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6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CBFB-CE98-4E3C-A26C-6C989C5B0BD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3C53-213F-41C7-838B-15456CF06B26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07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CBFB-CE98-4E3C-A26C-6C989C5B0BD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3C53-213F-41C7-838B-15456CF06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CBFB-CE98-4E3C-A26C-6C989C5B0BD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3C53-213F-41C7-838B-15456CF06B26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070CBFB-CE98-4E3C-A26C-6C989C5B0BD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3C53-213F-41C7-838B-15456CF06B2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3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CBFB-CE98-4E3C-A26C-6C989C5B0BD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AB3C53-213F-41C7-838B-15456CF06B2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85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69541-D61D-47AD-9C4F-2510B634D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811" y="802298"/>
            <a:ext cx="10564426" cy="2541431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Ученическое самоуправление</a:t>
            </a:r>
            <a:br>
              <a:rPr lang="ru-RU" sz="4400" dirty="0"/>
            </a:br>
            <a:br>
              <a:rPr lang="ru-RU" sz="4400" dirty="0"/>
            </a:br>
            <a:r>
              <a:rPr lang="ru-RU" sz="2400" dirty="0">
                <a:latin typeface="Bad Script" panose="02000000000000000000" pitchFamily="2" charset="0"/>
              </a:rPr>
              <a:t>Общеобразовательная школа №48</a:t>
            </a:r>
            <a:br>
              <a:rPr lang="ru-RU" sz="2400" dirty="0">
                <a:latin typeface="Bad Script" panose="02000000000000000000" pitchFamily="2" charset="0"/>
              </a:rPr>
            </a:br>
            <a:r>
              <a:rPr lang="ru-RU" sz="2400" dirty="0" err="1">
                <a:latin typeface="Bad Script" panose="02000000000000000000" pitchFamily="2" charset="0"/>
              </a:rPr>
              <a:t>Г.Бишкек</a:t>
            </a:r>
            <a:endParaRPr lang="ru-RU" sz="2400" dirty="0">
              <a:latin typeface="Bad Script" panose="0200000000000000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0BCC32-AB24-45E7-BFE2-5A3B74434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4526" y="4214785"/>
            <a:ext cx="8637072" cy="977621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Энергия молодежи-будущее страны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C9F20E-B84B-40D0-B7DC-215EF7C87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315234"/>
            <a:ext cx="2343705" cy="17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1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142FD-39B9-4AD5-86F5-87E1A86F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Министерство организации мероприятий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7E805-B9F8-4510-BBFA-2233D6BBD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Это министерство отвечает за планирование и проведение всех школьных мероприятий. Оно продумывает сценарии, распределяет обязанности, следит за подготовкой и помогает реализовывать идеи других министерств.</a:t>
            </a:r>
          </a:p>
        </p:txBody>
      </p:sp>
    </p:spTree>
    <p:extLst>
      <p:ext uri="{BB962C8B-B14F-4D97-AF65-F5344CB8AC3E}">
        <p14:creationId xmlns:p14="http://schemas.microsoft.com/office/powerpoint/2010/main" val="209588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4CB73-CD85-413D-8940-E94BAD72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Министерство социального развития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2486D-62FE-4EEB-80D1-4710B5A2A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Министерство социального развития занимается благотворительными и социальными проектами. Оно организует акции помощи, волонтёрские мероприятия, поддерживает учеников и участвует в решении социальных вопросов внутри школы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89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B696D-E44C-4550-8C11-D8CD42D6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ДЕНЬ ДУБЛЕРА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6B162B-34D0-450D-9849-B81902E06D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Уникальная традиция, приуроченная ко Дню Учителя. Ученики старших классов берут на себя управление школой на целый день. Это развивает навыки публичных выступлений, ответственности за коллектив и глубокое понимание нелегкого труда педагогов.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B66C9D-2E9E-43E3-A435-E5047EBC8C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34" y="1706994"/>
            <a:ext cx="1542490" cy="1835196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559E77-69A1-446E-8BEC-66A954823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25" y="1334541"/>
            <a:ext cx="2639627" cy="1979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7EA9AC-63EB-4042-BC14-F299FFCD0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40" y="3196982"/>
            <a:ext cx="1870969" cy="24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C672-FBC1-476C-9B51-33875DC8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ПОРЯДОК И ДИСЦИПЛИНА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97C12-8726-41B8-A6E5-310DC7707E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Школьная форма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Мы следим за соблюдением единого стандарта внешнего вида как элемента имиджа школы №48.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00C93F-01A9-43E2-B5F7-A8FABC45D0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Правила поведения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Мониторинг поведения в коридорах на переменах. Пропаганда вежливости, уважения к младшим и бережного отношения к школьному имуществу.</a:t>
            </a:r>
          </a:p>
        </p:txBody>
      </p:sp>
    </p:spTree>
    <p:extLst>
      <p:ext uri="{BB962C8B-B14F-4D97-AF65-F5344CB8AC3E}">
        <p14:creationId xmlns:p14="http://schemas.microsoft.com/office/powerpoint/2010/main" val="188897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47C02-FE7C-4B16-9593-65716D0E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Яркие события и креативные идеи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0E342E5-FC55-4294-A63E-8D432ACAA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Акция «Красный носик»</a:t>
            </a:r>
          </a:p>
          <a:p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1ED8A27-ED91-4D34-B1FB-F6C47C72C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25" y="3051243"/>
            <a:ext cx="4645025" cy="2421434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88BF5BCB-E852-452F-B1E2-78E58AC8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День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Калпака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4FB2036-E9D4-422D-A1E1-F56D354C9A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11" y="2717296"/>
            <a:ext cx="1978818" cy="2638425"/>
          </a:xfrm>
        </p:spPr>
      </p:pic>
    </p:spTree>
    <p:extLst>
      <p:ext uri="{BB962C8B-B14F-4D97-AF65-F5344CB8AC3E}">
        <p14:creationId xmlns:p14="http://schemas.microsoft.com/office/powerpoint/2010/main" val="259211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A704F-1F10-47D1-A602-952601F5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A9C45C-973B-43AC-A621-7F235A09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0659" y="1459510"/>
            <a:ext cx="4645152" cy="80194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День отца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B7DC14-C109-4792-8380-E8DC203105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36" y="2515829"/>
            <a:ext cx="4645025" cy="229383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2DFFD4D7-439E-4EC5-836D-4F2D48F89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6245" y="1058244"/>
            <a:ext cx="4645152" cy="802237"/>
          </a:xfrm>
        </p:spPr>
        <p:txBody>
          <a:bodyPr/>
          <a:lstStyle/>
          <a:p>
            <a:pPr algn="ctr"/>
            <a:r>
              <a:rPr lang="ru-RU" dirty="0"/>
              <a:t>Масленица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777AAA2-F41B-4332-A727-E2D305B250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77" y="2158609"/>
            <a:ext cx="2624103" cy="2838910"/>
          </a:xfrm>
        </p:spPr>
      </p:pic>
    </p:spTree>
    <p:extLst>
      <p:ext uri="{BB962C8B-B14F-4D97-AF65-F5344CB8AC3E}">
        <p14:creationId xmlns:p14="http://schemas.microsoft.com/office/powerpoint/2010/main" val="421686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12C5D-C67E-45B7-96BF-4DC8B8F6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0A6CF8-55C3-4307-9ED7-6D26856AE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138072"/>
            <a:ext cx="4645152" cy="801943"/>
          </a:xfrm>
        </p:spPr>
        <p:txBody>
          <a:bodyPr/>
          <a:lstStyle/>
          <a:p>
            <a:pPr algn="ctr"/>
            <a:r>
              <a:rPr lang="ru-RU" dirty="0"/>
              <a:t>Международный день родного языка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F59158B-BF4C-404B-9F6D-76BF3E955F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4" y="2106612"/>
            <a:ext cx="2654423" cy="3051314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2BB0962C-AC42-48C6-87B4-11574192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8378" y="1058245"/>
            <a:ext cx="4645152" cy="802237"/>
          </a:xfrm>
        </p:spPr>
        <p:txBody>
          <a:bodyPr/>
          <a:lstStyle/>
          <a:p>
            <a:pPr algn="ctr"/>
            <a:r>
              <a:rPr lang="ru-RU" dirty="0" err="1"/>
              <a:t>Нооруз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2597D74-B453-4AC4-BD6B-2D0E93976A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86" y="1940015"/>
            <a:ext cx="2296406" cy="2638425"/>
          </a:xfrm>
        </p:spPr>
      </p:pic>
    </p:spTree>
    <p:extLst>
      <p:ext uri="{BB962C8B-B14F-4D97-AF65-F5344CB8AC3E}">
        <p14:creationId xmlns:p14="http://schemas.microsoft.com/office/powerpoint/2010/main" val="2226469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D4E9D-683E-4532-8C83-C745FEC6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0A32A-2A01-44F4-B6FD-ED121CB03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904" y="1058539"/>
            <a:ext cx="4645152" cy="801943"/>
          </a:xfrm>
        </p:spPr>
        <p:txBody>
          <a:bodyPr/>
          <a:lstStyle/>
          <a:p>
            <a:pPr algn="ctr"/>
            <a:r>
              <a:rPr lang="ru-RU" dirty="0"/>
              <a:t>Тренинг по развитию Soft </a:t>
            </a:r>
            <a:r>
              <a:rPr lang="ru-RU" dirty="0" err="1"/>
              <a:t>skills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ACC749B-47E6-4D4C-AA64-B00FE8C6A6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4" y="2023003"/>
            <a:ext cx="4645025" cy="2614977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2D66B74-2A35-4F62-A34F-10DD7BE21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37BD3A5-CD8A-476F-8F02-25867332A9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29" y="259751"/>
            <a:ext cx="4290067" cy="3773010"/>
          </a:xfrm>
        </p:spPr>
      </p:pic>
    </p:spTree>
    <p:extLst>
      <p:ext uri="{BB962C8B-B14F-4D97-AF65-F5344CB8AC3E}">
        <p14:creationId xmlns:p14="http://schemas.microsoft.com/office/powerpoint/2010/main" val="392188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7DE08-5E76-4BE0-8DCB-20C603A0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97DD1-3969-41A0-B505-15F82AD5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540771"/>
            <a:ext cx="4645152" cy="801943"/>
          </a:xfrm>
        </p:spPr>
        <p:txBody>
          <a:bodyPr/>
          <a:lstStyle/>
          <a:p>
            <a:pPr algn="ctr"/>
            <a:r>
              <a:rPr lang="ru-RU" dirty="0"/>
              <a:t>Футбольные турниры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BF1E3C-8E78-4E4D-9D91-7B59C486C4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3" y="2342714"/>
            <a:ext cx="3129502" cy="2347127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756DC48-C668-4329-965B-03FBADA45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9815" y="1700480"/>
            <a:ext cx="4645152" cy="802237"/>
          </a:xfrm>
        </p:spPr>
        <p:txBody>
          <a:bodyPr/>
          <a:lstStyle/>
          <a:p>
            <a:r>
              <a:rPr lang="ru-RU" dirty="0"/>
              <a:t>Волейбольные турниры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8E6DEDA-7A6B-4ABC-8687-EB33DFF0E2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54" y="2853359"/>
            <a:ext cx="3517900" cy="2638425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DDA767-B42E-46E2-9DC8-D230E961A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11" y="2508887"/>
            <a:ext cx="3977196" cy="298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92240-0049-419A-8941-1265A3F7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0AD43-7619-44C6-A8B4-97F2A7EE9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848" y="1622178"/>
            <a:ext cx="4645152" cy="801943"/>
          </a:xfrm>
        </p:spPr>
        <p:txBody>
          <a:bodyPr/>
          <a:lstStyle/>
          <a:p>
            <a:r>
              <a:rPr lang="ru-RU" dirty="0"/>
              <a:t>Шахматные турниры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AFE9309-E3FD-4AA9-8E28-84A0F07FCF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4" y="2424121"/>
            <a:ext cx="2010442" cy="264477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807814F-AFC8-461A-95EB-2EBDDCDA2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4708" y="1603169"/>
            <a:ext cx="4645152" cy="802237"/>
          </a:xfrm>
        </p:spPr>
        <p:txBody>
          <a:bodyPr/>
          <a:lstStyle/>
          <a:p>
            <a:pPr algn="ctr"/>
            <a:r>
              <a:rPr lang="ru-RU" dirty="0"/>
              <a:t>Акции «Забота»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2D83836-BEA5-49DB-8A04-9A95B615AD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30" y="2989664"/>
            <a:ext cx="2512785" cy="2638425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702FE6-485D-4C2B-9008-C64AF0AB3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21" y="2424122"/>
            <a:ext cx="2928490" cy="21963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BBFA6A-7102-4182-8619-D0BC61735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11" y="2659488"/>
            <a:ext cx="2242248" cy="298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365B2-B4DB-4C55-817D-6F90AAA9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Структура и Лидерство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E109F-4E08-429E-837B-880DAB606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400" cap="all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Президент школы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cap="all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Министерства</a:t>
            </a:r>
          </a:p>
        </p:txBody>
      </p:sp>
    </p:spTree>
    <p:extLst>
      <p:ext uri="{BB962C8B-B14F-4D97-AF65-F5344CB8AC3E}">
        <p14:creationId xmlns:p14="http://schemas.microsoft.com/office/powerpoint/2010/main" val="19779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C73FD7D-C07C-4CE2-887C-FFAEBBE3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342420"/>
            <a:ext cx="9603275" cy="104923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Креатив без границ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3A91004-9A0E-4AB8-B990-E5EF2406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191" y="1056943"/>
            <a:ext cx="9603275" cy="345061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Цветные пятницы</a:t>
            </a: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5CB97F-02FF-4CF7-A082-07EA1009C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0" y="1570448"/>
            <a:ext cx="5543138" cy="40854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263EAC-6150-40B7-9186-F7195EC3B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95" y="1056943"/>
            <a:ext cx="3589322" cy="40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D67A-4845-4CF4-AFCD-824234A6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Наш Инстаграм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BC2B7D-E546-4268-8150-3728455FA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Мы говорим со школой на одном языке. Страница в соцсетях — это пульс жизни №48.</a:t>
            </a:r>
          </a:p>
          <a:p>
            <a:r>
              <a:rPr lang="ru-RU" dirty="0"/>
              <a:t>Репортажи с мероприятий</a:t>
            </a:r>
          </a:p>
          <a:p>
            <a:r>
              <a:rPr lang="ru-RU" dirty="0" err="1"/>
              <a:t>Рилсы</a:t>
            </a:r>
            <a:r>
              <a:rPr lang="ru-RU" dirty="0"/>
              <a:t>, интервью, новости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           School.4.8.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F62732-A8A7-48FC-932A-795654003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5862"/>
            <a:ext cx="5119826" cy="33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5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E7826E9-CEF1-43F1-ACB6-715A30E5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Выборы Президента школы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F0322CF-B00D-4D37-87E1-5ABF35D033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Ежегодные выборы — это высшее проявление демократии в школе №48. </a:t>
            </a:r>
          </a:p>
          <a:p>
            <a:pPr marL="0" indent="0">
              <a:buNone/>
            </a:pPr>
            <a:r>
              <a:rPr lang="ru-RU" dirty="0"/>
              <a:t>Кандидат:</a:t>
            </a:r>
          </a:p>
          <a:p>
            <a:r>
              <a:rPr lang="ru-RU" dirty="0"/>
              <a:t>представляет свою программу развития.</a:t>
            </a:r>
          </a:p>
          <a:p>
            <a:r>
              <a:rPr lang="ru-RU" dirty="0"/>
              <a:t>Предвыборная агитация и дебаты</a:t>
            </a:r>
          </a:p>
          <a:p>
            <a:r>
              <a:rPr lang="ru-RU" dirty="0"/>
              <a:t>Тайное голосование учеников 5-11 </a:t>
            </a:r>
            <a:r>
              <a:rPr lang="ru-RU" dirty="0" err="1"/>
              <a:t>кл</a:t>
            </a:r>
            <a:r>
              <a:rPr lang="ru-RU" dirty="0"/>
              <a:t>.</a:t>
            </a:r>
          </a:p>
          <a:p>
            <a:r>
              <a:rPr lang="ru-RU" dirty="0"/>
              <a:t>Формирование кабинета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848C4E-A911-4536-8E1A-038A075FAB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824">
            <a:off x="6413501" y="2345056"/>
            <a:ext cx="2251106" cy="1350664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23DF95-FB51-41E1-AECB-C45CC7136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25" y="2097376"/>
            <a:ext cx="2025027" cy="13537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9B6809-8BE1-4EFE-B1B6-8CF70295D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3" y="3662040"/>
            <a:ext cx="1396586" cy="19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B83BE-A322-45E0-8F13-53C27E31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AB6FD9B-EFD8-4ABC-BB25-0FF076D36F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4" y="804889"/>
            <a:ext cx="4163627" cy="448620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379B154-D660-40DD-9BD1-2532B70A51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01" y="804889"/>
            <a:ext cx="3503718" cy="4486202"/>
          </a:xfrm>
        </p:spPr>
      </p:pic>
    </p:spTree>
    <p:extLst>
      <p:ext uri="{BB962C8B-B14F-4D97-AF65-F5344CB8AC3E}">
        <p14:creationId xmlns:p14="http://schemas.microsoft.com/office/powerpoint/2010/main" val="348238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C7665-24A7-499D-9888-22913066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Министерства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5DC43C-F8A5-4B3C-9D5A-940B692BFE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Министерство культуры</a:t>
            </a:r>
          </a:p>
          <a:p>
            <a:r>
              <a:rPr lang="ru-RU" dirty="0"/>
              <a:t>Министерство образования</a:t>
            </a:r>
          </a:p>
          <a:p>
            <a:r>
              <a:rPr lang="ru-RU" dirty="0"/>
              <a:t>Министерство СММ</a:t>
            </a:r>
          </a:p>
          <a:p>
            <a:r>
              <a:rPr lang="ru-RU" dirty="0"/>
              <a:t>Министерство социального развития</a:t>
            </a:r>
          </a:p>
          <a:p>
            <a:r>
              <a:rPr lang="ru-RU" dirty="0"/>
              <a:t>Министерство спорта и киберспорта</a:t>
            </a:r>
          </a:p>
          <a:p>
            <a:r>
              <a:rPr lang="ru-RU" dirty="0"/>
              <a:t>Министерство организации мероприятий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7B20FC1-2584-413D-BB5F-DC0E30D2DF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44" y="2010878"/>
            <a:ext cx="4196408" cy="2982929"/>
          </a:xfrm>
        </p:spPr>
      </p:pic>
    </p:spTree>
    <p:extLst>
      <p:ext uri="{BB962C8B-B14F-4D97-AF65-F5344CB8AC3E}">
        <p14:creationId xmlns:p14="http://schemas.microsoft.com/office/powerpoint/2010/main" val="280068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9A68929-A758-42D3-B5AE-01B76654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Министерство культуры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C222AA-59DE-4D3E-A2F9-C24A3F189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Министерство культуры отвечает за творческую жизнь школы.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Оно организует концерты, праздники, конкурсы талантов, выставки и тематические мероприятия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599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D194F-289E-4832-BCA9-6B4D91C2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Министерство СММ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6112A-13DE-484A-9774-916BDB2F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Министерство СММ (социальные сети и медиа) занимается информационной деятельностью. Оно ведёт школьные страницы в социальных сетях, публикует новости, делает фото и видео с мероприятий, а также продвигает школьные инициативы. Это министерство формирует имидж школы в интернете.</a:t>
            </a:r>
          </a:p>
        </p:txBody>
      </p:sp>
    </p:spTree>
    <p:extLst>
      <p:ext uri="{BB962C8B-B14F-4D97-AF65-F5344CB8AC3E}">
        <p14:creationId xmlns:p14="http://schemas.microsoft.com/office/powerpoint/2010/main" val="235254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35817-6E50-4373-A1BD-F09054F68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Министерство спорта (киберспорта)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B27423-F98E-44FA-A86A-3850F467E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Это министерство отвечает за спортивную активность учеников. Оно организует соревнования, турниры, спортивные праздники и эстафеты. Также сюда входит направление киберспорта — проведение турниров по видеоиграм, развитие команд и участие в соревнованиях.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362962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E483F-91F5-4DB5-AB96-0A8A8E8A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Министерство образования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B6DC61-F24D-4B71-A0BE-1654C744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Министерство образования помогает улучшать учебный процесс. Оно организует олимпиады, интеллектуальные игры, дополнительные занятия и образовательные проекты. Также оно поддерживает учеников в учёбе и способствует развитию знаний.</a:t>
            </a:r>
          </a:p>
        </p:txBody>
      </p:sp>
    </p:spTree>
    <p:extLst>
      <p:ext uri="{BB962C8B-B14F-4D97-AF65-F5344CB8AC3E}">
        <p14:creationId xmlns:p14="http://schemas.microsoft.com/office/powerpoint/2010/main" val="318699719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88</TotalTime>
  <Words>433</Words>
  <Application>Microsoft Office PowerPoint</Application>
  <PresentationFormat>Широкоэкранный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Bad Script</vt:lpstr>
      <vt:lpstr>Bookman Old Style</vt:lpstr>
      <vt:lpstr>Gill Sans MT</vt:lpstr>
      <vt:lpstr>Wingdings</vt:lpstr>
      <vt:lpstr>Галерея</vt:lpstr>
      <vt:lpstr>Ученическое самоуправление  Общеобразовательная школа №48 Г.Бишкек</vt:lpstr>
      <vt:lpstr>Структура и Лидерство</vt:lpstr>
      <vt:lpstr>Выборы Президента школы</vt:lpstr>
      <vt:lpstr>Презентация PowerPoint</vt:lpstr>
      <vt:lpstr>Министерства</vt:lpstr>
      <vt:lpstr>Министерство культуры </vt:lpstr>
      <vt:lpstr>Министерство СММ </vt:lpstr>
      <vt:lpstr>Министерство спорта (киберспорта)</vt:lpstr>
      <vt:lpstr>Министерство образования </vt:lpstr>
      <vt:lpstr>Министерство организации мероприятий </vt:lpstr>
      <vt:lpstr>Министерство социального развития </vt:lpstr>
      <vt:lpstr>ДЕНЬ ДУБЛЕРА</vt:lpstr>
      <vt:lpstr>ПОРЯДОК И ДИСЦИПЛИНА</vt:lpstr>
      <vt:lpstr>Яркие события и креативные идеи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Креатив без границ</vt:lpstr>
      <vt:lpstr>Наш Инстаграм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Ученическое самоуправление  Общеобразовательная школа №48 Г.Бишкек</dc:title>
  <dc:creator>Welcome</dc:creator>
  <cp:lastModifiedBy>Welcome</cp:lastModifiedBy>
  <cp:revision>9</cp:revision>
  <dcterms:created xsi:type="dcterms:W3CDTF">2026-03-25T02:51:01Z</dcterms:created>
  <dcterms:modified xsi:type="dcterms:W3CDTF">2026-03-25T04:19:45Z</dcterms:modified>
</cp:coreProperties>
</file>