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9FED9-B31D-E20A-ED56-9180B7662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B87CD4-F3DB-AA7F-BA8B-2B88B654D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6256000" cy="90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9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Произвольный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Евгения Кобцева</cp:lastModifiedBy>
  <cp:revision>3</cp:revision>
  <dcterms:created xsi:type="dcterms:W3CDTF">2006-08-16T00:00:00Z</dcterms:created>
  <dcterms:modified xsi:type="dcterms:W3CDTF">2026-04-22T11:23:08Z</dcterms:modified>
</cp:coreProperties>
</file>