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Montserrat Medium"/>
      <p:regular r:id="rId17"/>
    </p:embeddedFont>
    <p:embeddedFont>
      <p:font typeface="Montserrat Medium"/>
      <p:regular r:id="rId18"/>
    </p:embeddedFont>
    <p:embeddedFont>
      <p:font typeface="Montserrat Medium"/>
      <p:regular r:id="rId19"/>
    </p:embeddedFont>
    <p:embeddedFont>
      <p:font typeface="Montserrat Medium"/>
      <p:regular r:id="rId20"/>
    </p:embeddedFont>
    <p:embeddedFont>
      <p:font typeface="Inter Light"/>
      <p:regular r:id="rId21"/>
    </p:embeddedFont>
    <p:embeddedFont>
      <p:font typeface="Inter Light"/>
      <p:regular r:id="rId22"/>
    </p:embeddedFont>
    <p:embeddedFont>
      <p:font typeface="Inter Light"/>
      <p:regular r:id="rId23"/>
    </p:embeddedFont>
    <p:embeddedFont>
      <p:font typeface="Inter Light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3.xml"/><Relationship Id="rId5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FF0F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20956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Природные особенности: Кыргызстан и Россия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67606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Короткий обзор природного фона двух стран — их сильные стороны и уязвимости.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565701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выполнили: учащиеся 8 А класса ОШ №48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EFF0F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170021"/>
            <a:ext cx="5259705" cy="788955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021919"/>
            <a:ext cx="56709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Общие пути и итог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3070860"/>
            <a:ext cx="3664744" cy="3136702"/>
          </a:xfrm>
          <a:prstGeom prst="roundRect">
            <a:avLst>
              <a:gd name="adj" fmla="val 65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3052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Общие решения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3795713"/>
            <a:ext cx="319587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Экологическое образование, законы и штрафы, международные проекты, «зелёная экономика».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748" y="3070860"/>
            <a:ext cx="3664863" cy="3136702"/>
          </a:xfrm>
          <a:prstGeom prst="roundRect">
            <a:avLst>
              <a:gd name="adj" fmla="val 6508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06182" y="33052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Итог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406182" y="3795713"/>
            <a:ext cx="3195995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Обe страны сталкиваются с вызовами: Кыргызстан уязвим природой, Россия — промышленностью. Главная задача — сбалансировать экономику и экологию.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2045"/>
            <a:ext cx="875645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Кыргызстан — горная страна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234452"/>
            <a:ext cx="1205984" cy="15074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3234452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Горы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3724870"/>
            <a:ext cx="266914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Около 90% территории — Тянь-Шань; средняя высота 2750 м.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234452"/>
            <a:ext cx="1205984" cy="1507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3234452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Ледники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3724870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Более 6500 ледников; потеря до 30% за последние десятилетия.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234452"/>
            <a:ext cx="1205984" cy="15074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3234452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Водные ресурсы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3724870"/>
            <a:ext cx="26691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Иссык-Куль — второе по величине высокогорное озеро; река Нарын — ключ к гидроэнергетике.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79453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Вывод: богатая водой, но уязвима к климатическим изменениям.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03634"/>
            <a:ext cx="8660487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Россия — природное разнообразие</a:t>
            </a:r>
            <a:endParaRPr lang="en-US" sz="35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9183" y="1446252"/>
            <a:ext cx="4078486" cy="611766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606296" y="3519130"/>
            <a:ext cx="2554724" cy="1582460"/>
          </a:xfrm>
          <a:prstGeom prst="roundRect">
            <a:avLst>
              <a:gd name="adj" fmla="val 1028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794653" y="3707487"/>
            <a:ext cx="2178010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Масштаб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794653" y="4133850"/>
            <a:ext cx="2178010" cy="7793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Площадь — 17,1 млн км²; огромные природные зоны.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8304967" y="3519130"/>
            <a:ext cx="2554843" cy="1582460"/>
          </a:xfrm>
          <a:prstGeom prst="roundRect">
            <a:avLst>
              <a:gd name="adj" fmla="val 1028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493323" y="3707487"/>
            <a:ext cx="2178129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Регионы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493323" y="4133850"/>
            <a:ext cx="2178129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Тайга ~45% территории; тундра, степи, пустыни.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11003756" y="3519130"/>
            <a:ext cx="2554843" cy="1582460"/>
          </a:xfrm>
          <a:prstGeom prst="roundRect">
            <a:avLst>
              <a:gd name="adj" fmla="val 10280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192113" y="3707487"/>
            <a:ext cx="2178129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Ресурсы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192113" y="4133850"/>
            <a:ext cx="2178129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Крупнейшие запасы нефти, газа и леса.</a:t>
            </a:r>
            <a:endParaRPr lang="en-US" sz="1400" dirty="0"/>
          </a:p>
        </p:txBody>
      </p:sp>
      <p:sp>
        <p:nvSpPr>
          <p:cNvPr id="13" name="Text 10"/>
          <p:cNvSpPr/>
          <p:nvPr/>
        </p:nvSpPr>
        <p:spPr>
          <a:xfrm>
            <a:off x="5606296" y="5263515"/>
            <a:ext cx="7952303" cy="2597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4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Примеры: Сибирь, Байкал, Арктика — зоны климатического давления.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56905" y="555546"/>
            <a:ext cx="12716470" cy="1151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Экологическое состояние — Кыргызстан (воздух и вода)</a:t>
            </a:r>
            <a:endParaRPr lang="en-US" sz="36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905" y="2100263"/>
            <a:ext cx="8108275" cy="5405438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381" y="3512046"/>
            <a:ext cx="92035" cy="9203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764078" y="3414117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Воздух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9764078" y="3851672"/>
            <a:ext cx="3916799" cy="801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 Бишкеке зимой загрязнение превышает норму ВОЗ в 5–7 раз; источник — отопление углём и транспорт.</a:t>
            </a:r>
            <a:endParaRPr lang="en-US" sz="14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381" y="5050572"/>
            <a:ext cx="92035" cy="9203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764078" y="4952643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8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Вода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9764078" y="5390198"/>
            <a:ext cx="3916799" cy="8015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4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Используется ≈9 млрд м³ в год; лишь ~20% сточных вод очищается; загрязнение Чу и Нарын.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68291" y="546021"/>
            <a:ext cx="11493698" cy="1041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Экологическое состояние — Кыргызстан (отходы и ледники)</a:t>
            </a:r>
            <a:endParaRPr lang="en-US" sz="3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8291" y="1908096"/>
            <a:ext cx="3758684" cy="563796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740837" y="3999667"/>
            <a:ext cx="3603188" cy="1454706"/>
          </a:xfrm>
          <a:prstGeom prst="roundRect">
            <a:avLst>
              <a:gd name="adj" fmla="val 10306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930265" y="4189095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Отходы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5930265" y="4571643"/>
            <a:ext cx="3224332" cy="693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Накоплено более 3 млрд тонн; свалка в Бишкеке значительно превышает нормы; переработки почти нет.</a:t>
            </a:r>
            <a:endParaRPr lang="en-US" sz="1300" dirty="0"/>
          </a:p>
        </p:txBody>
      </p:sp>
      <p:sp>
        <p:nvSpPr>
          <p:cNvPr id="7" name="Shape 4"/>
          <p:cNvSpPr/>
          <p:nvPr/>
        </p:nvSpPr>
        <p:spPr>
          <a:xfrm>
            <a:off x="9466302" y="3999667"/>
            <a:ext cx="3603188" cy="1454706"/>
          </a:xfrm>
          <a:prstGeom prst="roundRect">
            <a:avLst>
              <a:gd name="adj" fmla="val 10306"/>
            </a:avLst>
          </a:prstGeom>
          <a:solidFill>
            <a:srgbClr val="FFFFFF"/>
          </a:solidFill>
          <a:ln w="22860">
            <a:solidFill>
              <a:srgbClr val="C5C7D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655731" y="4189095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Ледники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9655731" y="4571643"/>
            <a:ext cx="3224332" cy="462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Таяние угрожает водоснабжению и сельскому хозяйству.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81131"/>
            <a:ext cx="108388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Экологическое состояние — Россия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543538"/>
            <a:ext cx="1205984" cy="15074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3262" y="3543538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Воздух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283262" y="4033957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Выбросы ~17 млн тонн/год; 47% населения в загрязнённых городах (Норильск, Москва).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3543538"/>
            <a:ext cx="1205984" cy="15074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725364" y="3543538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Вода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6725364" y="4033957"/>
            <a:ext cx="266914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Загрязнение Волги, Оби промышленными и нефтепродуктовыми стоками.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3543538"/>
            <a:ext cx="1205984" cy="15074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1167467" y="3543538"/>
            <a:ext cx="26691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Отходы и нефть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1167467" y="4033957"/>
            <a:ext cx="26691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~60 млн тонн мусора в год (90% на свалках); крупные нефтяные разливы (ущерб миллиарды рублей).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4669"/>
            <a:ext cx="1109233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Ключевые экологические проблемы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418761"/>
            <a:ext cx="6244709" cy="680442"/>
          </a:xfrm>
          <a:prstGeom prst="roundRect">
            <a:avLst>
              <a:gd name="adj" fmla="val 48002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0604" y="4326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Кыргызстан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4907161"/>
            <a:ext cx="57910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Смог, загрязнение воды, горнодобыча, деградация земель, таяние ледников.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599521" y="3418761"/>
            <a:ext cx="6244709" cy="680442"/>
          </a:xfrm>
          <a:prstGeom prst="roundRect">
            <a:avLst>
              <a:gd name="adj" fmla="val 480029"/>
            </a:avLst>
          </a:prstGeom>
          <a:solidFill>
            <a:srgbClr val="EFF0F6"/>
          </a:solidFill>
          <a:ln w="7620">
            <a:solidFill>
              <a:srgbClr val="C5C7D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826335" y="43260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Россия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826335" y="4907161"/>
            <a:ext cx="579108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Промышленное загрязнение, мусор, нефтяные разливы, вырубка лесов, изменение климата.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91151"/>
            <a:ext cx="62594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Сравнение — кратко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53558"/>
            <a:ext cx="13042821" cy="3266837"/>
          </a:xfrm>
          <a:prstGeom prst="roundRect">
            <a:avLst>
              <a:gd name="adj" fmla="val 624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761178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28343" y="2904887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Критерий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4288988" y="2904887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Кыргызстан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45824" y="2904887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Россия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3411498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28343" y="355520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Природа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4288988" y="355520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Горная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45824" y="3555206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Разнообразная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4061817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28343" y="4205526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Главная проблема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4288988" y="4205526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Смог и вода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545824" y="4205526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Промышленность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4712137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28343" y="4855845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Масштаб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4288988" y="4855845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Локальный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545824" y="4855845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Глобальный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536245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28343" y="5506164"/>
            <a:ext cx="279939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Причина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4288988" y="5506164"/>
            <a:ext cx="279558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Бытовые факторы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7545824" y="5506164"/>
            <a:ext cx="605635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Индустрия</a:t>
            </a:r>
            <a:endParaRPr lang="en-US" sz="1750" dirty="0"/>
          </a:p>
        </p:txBody>
      </p:sp>
      <p:sp>
        <p:nvSpPr>
          <p:cNvPr id="24" name="Text 22"/>
          <p:cNvSpPr/>
          <p:nvPr/>
        </p:nvSpPr>
        <p:spPr>
          <a:xfrm>
            <a:off x="793790" y="62755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Вывод: Кыргызстан — локальные экологические кризисы; Россия — масштабное промышленное воздействие.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610076"/>
            <a:ext cx="6142553" cy="675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74767D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Решения: по странам</a:t>
            </a:r>
            <a:endParaRPr lang="en-US" sz="42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642" y="1826657"/>
            <a:ext cx="8341519" cy="556093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228" y="2337316"/>
            <a:ext cx="934522" cy="9345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825282" y="2337316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Кыргызстан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10825282" y="2881074"/>
            <a:ext cx="3056096" cy="1688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Газификация, электротранспорт, очистные сооружения, переработка мусора, контроль добычи золота.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228" y="4982051"/>
            <a:ext cx="934522" cy="9345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825282" y="4982051"/>
            <a:ext cx="2702362" cy="337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3D3E44"/>
                </a:solidFill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Россия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10825282" y="5525810"/>
            <a:ext cx="3056096" cy="1351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3D3E44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Модернизация заводов, раздельный сбор, развитие ВИЭ, лесовосстановление, контроль нефтекомпаний.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2026-04-14T10:05:52Z</dcterms:created>
  <dcterms:modified xsi:type="dcterms:W3CDTF">2026-04-14T10:05:52Z</dcterms:modified>
</cp:coreProperties>
</file>