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99" r:id="rId5"/>
    <p:sldId id="300" r:id="rId6"/>
    <p:sldId id="301" r:id="rId7"/>
    <p:sldId id="302" r:id="rId8"/>
    <p:sldId id="303" r:id="rId9"/>
    <p:sldId id="304" r:id="rId10"/>
    <p:sldId id="30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082"/>
    <a:srgbClr val="9C7F46"/>
    <a:srgbClr val="FFFFCC"/>
    <a:srgbClr val="39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11.04.2026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1003" y="5663096"/>
            <a:ext cx="51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Кыргызстан, Бишкек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7BD4B3-6A64-49CC-92BB-9F24BF014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92" y="568170"/>
            <a:ext cx="2210540" cy="146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5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43613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Галькевич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Александр Николаевич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15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.07.1923-06.02.1991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CC7EA7-FFA9-41B3-B9BB-B60AFC3E1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320" b="21905"/>
          <a:stretch/>
        </p:blipFill>
        <p:spPr>
          <a:xfrm>
            <a:off x="1234829" y="951722"/>
            <a:ext cx="3486461" cy="4954556"/>
          </a:xfrm>
          <a:prstGeom prst="rect">
            <a:avLst/>
          </a:prstGeom>
        </p:spPr>
      </p:pic>
      <p:pic>
        <p:nvPicPr>
          <p:cNvPr id="10" name="WhatsApp Audio 2026-04-10 at 13.14.32">
            <a:hlinkClick r:id="" action="ppaction://media"/>
            <a:extLst>
              <a:ext uri="{FF2B5EF4-FFF2-40B4-BE49-F238E27FC236}">
                <a16:creationId xmlns:a16="http://schemas.microsoft.com/office/drawing/2014/main" id="{C7069004-8BB8-4F05-90BB-8B133B709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3927" y="5378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4165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Нефедов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Прокопий Васильевич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01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.08.1906-03.05.1987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943ECD-54FE-4958-8084-109A1D3C9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61" y="941033"/>
            <a:ext cx="3444537" cy="4944862"/>
          </a:xfrm>
          <a:prstGeom prst="rect">
            <a:avLst/>
          </a:prstGeom>
        </p:spPr>
      </p:pic>
      <p:pic>
        <p:nvPicPr>
          <p:cNvPr id="5" name="WhatsApp Ptt 2026-04-08 at 15.25.13">
            <a:hlinkClick r:id="" action="ppaction://media"/>
            <a:extLst>
              <a:ext uri="{FF2B5EF4-FFF2-40B4-BE49-F238E27FC236}">
                <a16:creationId xmlns:a16="http://schemas.microsoft.com/office/drawing/2014/main" id="{50D667BD-B9F3-428A-83C8-E6D427B7F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767" y="5344389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01F76-7FC4-48BE-AF03-B26B1E582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0572" y="696470"/>
            <a:ext cx="2030312" cy="13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086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>
                <a:solidFill>
                  <a:srgbClr val="393837"/>
                </a:solidFill>
                <a:latin typeface="NT"/>
              </a:rPr>
              <a:t>Шкумат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Иван Яковлевич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29.04.1923-30.12.1986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B5412-4C55-4B28-A6FA-FB033653E75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292257" y="951722"/>
            <a:ext cx="3463024" cy="4926563"/>
          </a:xfrm>
          <a:prstGeom prst="rect">
            <a:avLst/>
          </a:prstGeom>
        </p:spPr>
      </p:pic>
      <p:pic>
        <p:nvPicPr>
          <p:cNvPr id="7" name="WhatsApp Audio 2026-04-08 at 18.39.48">
            <a:hlinkClick r:id="" action="ppaction://media"/>
            <a:extLst>
              <a:ext uri="{FF2B5EF4-FFF2-40B4-BE49-F238E27FC236}">
                <a16:creationId xmlns:a16="http://schemas.microsoft.com/office/drawing/2014/main" id="{20D2CC89-DBD9-4C74-BF0F-646D1BF16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7785" y="5119651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A536A-381A-43ED-8390-76F44C7DE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588" y="626019"/>
            <a:ext cx="204897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8450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Мухамедов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Курбан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Мамбетович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05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.01.1919-26.12.1988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FB9C5E-F856-41A4-AD93-D02E139F1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5" r="51068" b="6202"/>
          <a:stretch/>
        </p:blipFill>
        <p:spPr>
          <a:xfrm>
            <a:off x="1318437" y="951614"/>
            <a:ext cx="3470288" cy="4928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7" name="WhatsApp Audio 2026-04-10 at 13.06.56">
            <a:hlinkClick r:id="" action="ppaction://media"/>
            <a:extLst>
              <a:ext uri="{FF2B5EF4-FFF2-40B4-BE49-F238E27FC236}">
                <a16:creationId xmlns:a16="http://schemas.microsoft.com/office/drawing/2014/main" id="{4889654E-D67D-44D3-9DF5-73344DF8E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354" y="5255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40655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Кушнарёв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Василий Михайлович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10.03.1927-16.10.1995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AA05BC-7390-4D87-82E9-84C00D91D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72" t="16871" b="35918"/>
          <a:stretch/>
        </p:blipFill>
        <p:spPr>
          <a:xfrm>
            <a:off x="1287625" y="942390"/>
            <a:ext cx="3452326" cy="4945225"/>
          </a:xfrm>
          <a:prstGeom prst="rect">
            <a:avLst/>
          </a:prstGeom>
        </p:spPr>
      </p:pic>
      <p:pic>
        <p:nvPicPr>
          <p:cNvPr id="10" name="WhatsApp Ptt 2026-04-09 at 18.09.39">
            <a:hlinkClick r:id="" action="ppaction://media"/>
            <a:extLst>
              <a:ext uri="{FF2B5EF4-FFF2-40B4-BE49-F238E27FC236}">
                <a16:creationId xmlns:a16="http://schemas.microsoft.com/office/drawing/2014/main" id="{5DB0AE5B-8CBB-40F1-87E4-C9BBB6B0B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6700" y="52839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813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Завьялов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Василий Федорович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15.09.1917-11.01.1996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83951-5E4F-43B9-BFE0-7B752418C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085" y="942392"/>
            <a:ext cx="3487527" cy="4963886"/>
          </a:xfrm>
          <a:prstGeom prst="rect">
            <a:avLst/>
          </a:prstGeom>
        </p:spPr>
      </p:pic>
      <p:pic>
        <p:nvPicPr>
          <p:cNvPr id="7" name="WhatsApp Ptt 2026-04-09 at 11.43.13">
            <a:hlinkClick r:id="" action="ppaction://media"/>
            <a:extLst>
              <a:ext uri="{FF2B5EF4-FFF2-40B4-BE49-F238E27FC236}">
                <a16:creationId xmlns:a16="http://schemas.microsoft.com/office/drawing/2014/main" id="{BE6B84FF-6A62-451A-AA67-DC3D4A323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354" y="5246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5068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Крылатый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Степан Семёнович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20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.08.1918-22.10.2001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76A13-6CC2-4E80-B264-DDACD0CA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995" y="918593"/>
            <a:ext cx="3467956" cy="4978354"/>
          </a:xfrm>
          <a:prstGeom prst="rect">
            <a:avLst/>
          </a:prstGeom>
        </p:spPr>
      </p:pic>
      <p:pic>
        <p:nvPicPr>
          <p:cNvPr id="9" name="WhatsApp Audio 2026-04-08 at 22.48.42">
            <a:hlinkClick r:id="" action="ppaction://media"/>
            <a:extLst>
              <a:ext uri="{FF2B5EF4-FFF2-40B4-BE49-F238E27FC236}">
                <a16:creationId xmlns:a16="http://schemas.microsoft.com/office/drawing/2014/main" id="{8F3853B8-B3E4-472F-8BAC-FD27EA086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2684" y="5293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913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Колесникова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Вера Александровна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01.07.1923-23.09.2013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801EBB-EB00-4F86-9697-DA62CFE7A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56" y="960181"/>
            <a:ext cx="3437144" cy="4927435"/>
          </a:xfrm>
          <a:prstGeom prst="rect">
            <a:avLst/>
          </a:prstGeom>
        </p:spPr>
      </p:pic>
      <p:pic>
        <p:nvPicPr>
          <p:cNvPr id="11" name="WhatsApp Audio 2026-04-09 at 21.35.31">
            <a:hlinkClick r:id="" action="ppaction://media"/>
            <a:extLst>
              <a:ext uri="{FF2B5EF4-FFF2-40B4-BE49-F238E27FC236}">
                <a16:creationId xmlns:a16="http://schemas.microsoft.com/office/drawing/2014/main" id="{F0394FC2-214E-40CE-9DDD-75F50134C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8708" y="5199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8594" y="2890391"/>
            <a:ext cx="39987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>
                <a:solidFill>
                  <a:srgbClr val="393837"/>
                </a:solidFill>
                <a:latin typeface="NT"/>
              </a:rPr>
              <a:t>Бейшеналиев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93837"/>
                </a:solidFill>
                <a:latin typeface="NT"/>
              </a:rPr>
              <a:t>Калил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Чылпакбаевич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8594" y="3967609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14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.04.1915-01.04.2002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1CD98-358C-4479-8F34-DB870584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56" y="691334"/>
            <a:ext cx="2136060" cy="1463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8BF19-20EF-4D9C-916B-8B07805A1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367" y="961053"/>
            <a:ext cx="3442041" cy="4907902"/>
          </a:xfrm>
          <a:prstGeom prst="rect">
            <a:avLst/>
          </a:prstGeom>
        </p:spPr>
      </p:pic>
      <p:pic>
        <p:nvPicPr>
          <p:cNvPr id="8" name="WhatsApp Audio 2026-04-10 at 23.44.17">
            <a:hlinkClick r:id="" action="ppaction://media"/>
            <a:extLst>
              <a:ext uri="{FF2B5EF4-FFF2-40B4-BE49-F238E27FC236}">
                <a16:creationId xmlns:a16="http://schemas.microsoft.com/office/drawing/2014/main" id="{D572585C-774D-49B5-9D5E-4131CE2C1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1386" y="5125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4"/>
    </mc:Choice>
    <mc:Fallback xmlns="">
      <p:transition spd="slow" advTm="4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39</Words>
  <Application>Microsoft Office PowerPoint</Application>
  <PresentationFormat>Широкоэкранный</PresentationFormat>
  <Paragraphs>28</Paragraphs>
  <Slides>10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NT</vt:lpstr>
      <vt:lpstr>NT Somic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Welcome</cp:lastModifiedBy>
  <cp:revision>60</cp:revision>
  <dcterms:created xsi:type="dcterms:W3CDTF">2023-09-17T09:55:10Z</dcterms:created>
  <dcterms:modified xsi:type="dcterms:W3CDTF">2026-04-11T03:59:09Z</dcterms:modified>
</cp:coreProperties>
</file>